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74" r:id="rId3"/>
    <p:sldId id="288" r:id="rId4"/>
    <p:sldId id="262" r:id="rId5"/>
    <p:sldId id="263" r:id="rId6"/>
    <p:sldId id="268" r:id="rId7"/>
    <p:sldId id="269" r:id="rId8"/>
    <p:sldId id="273" r:id="rId9"/>
    <p:sldId id="275" r:id="rId10"/>
    <p:sldId id="276" r:id="rId11"/>
    <p:sldId id="277" r:id="rId12"/>
    <p:sldId id="270" r:id="rId13"/>
    <p:sldId id="271" r:id="rId14"/>
    <p:sldId id="272" r:id="rId15"/>
    <p:sldId id="284" r:id="rId16"/>
    <p:sldId id="278" r:id="rId17"/>
    <p:sldId id="279" r:id="rId18"/>
    <p:sldId id="280" r:id="rId19"/>
    <p:sldId id="281" r:id="rId20"/>
    <p:sldId id="282" r:id="rId21"/>
    <p:sldId id="293" r:id="rId22"/>
    <p:sldId id="283" r:id="rId23"/>
    <p:sldId id="285" r:id="rId24"/>
    <p:sldId id="286" r:id="rId25"/>
    <p:sldId id="287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9144000" cy="6858000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80009">
            <a:off x="472440" y="1783080"/>
            <a:ext cx="8671560" cy="20400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У пошуках ресурсу: горіти, а не вигорати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ystem\Desktop\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" y="541972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ystem\Desktop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" y="556895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ystem\Desktop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8" y="556577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ystem\Desktop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" y="404495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ystem\Desktop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3" y="480695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ystem\Desktop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" y="46418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ystem\Desktop\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" y="587692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ystem\Desktop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" y="450850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ystem\Desktop\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" y="63182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ystem\Desktop\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26732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ystem\Desktop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3" y="358140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ystem\Desktop\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4" y="465773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ystem\Desktop\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525780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ystem\Desktop\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" y="481013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ystem\Desktop\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3" y="46513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System\Desktop\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" y="496570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System\Desktop\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" y="404495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System\Desktop\Nush_Info_Stop_Fire-kopy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72742" cy="69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System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92508"/>
            <a:ext cx="7909454" cy="59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ystem\Desktop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601662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ystem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" y="450532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ystem\Desktop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" y="480377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ystem\Desktop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" y="496570"/>
            <a:ext cx="7781925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ystem\Desktop\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3" y="450533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ystem\Desktop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" y="464820"/>
            <a:ext cx="7781926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9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У пошуках ресурсу: горіти, а не вигорати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62</cp:revision>
  <dcterms:created xsi:type="dcterms:W3CDTF">2016-11-18T14:12:19Z</dcterms:created>
  <dcterms:modified xsi:type="dcterms:W3CDTF">2020-02-24T20:30:25Z</dcterms:modified>
</cp:coreProperties>
</file>